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3631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72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011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210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6746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 met 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7866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2323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2630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0712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13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150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543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1933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906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293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3800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48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B437C-CB7E-2446-9DF1-71459CBE6792}" type="datetimeFigureOut">
              <a:rPr lang="nl-NL" smtClean="0"/>
              <a:t>09-12-17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F816F79-3B7E-5248-95F7-BE276D02BE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18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/>
          <a:lstStyle/>
          <a:p>
            <a:pPr algn="l"/>
            <a:r>
              <a:rPr lang="nl-NL" b="1" dirty="0" smtClean="0"/>
              <a:t> 3.3 </a:t>
            </a:r>
            <a:r>
              <a:rPr lang="nl-NL" b="1" dirty="0" smtClean="0"/>
              <a:t>INDONESISCH NATIONALISME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b="1" dirty="0" smtClean="0"/>
              <a:t>NEDERLAND EN INDONESIË</a:t>
            </a:r>
          </a:p>
          <a:p>
            <a:pPr algn="ctr"/>
            <a:r>
              <a:rPr lang="nl-NL" b="1" dirty="0" smtClean="0"/>
              <a:t>HOOFDSTUK 3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08178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93133"/>
            <a:ext cx="8596668" cy="999067"/>
          </a:xfrm>
        </p:spPr>
        <p:txBody>
          <a:bodyPr>
            <a:normAutofit fontScale="90000"/>
          </a:bodyPr>
          <a:lstStyle/>
          <a:p>
            <a:pPr algn="ctr"/>
            <a:r>
              <a:rPr lang="nl-NL" b="1" smtClean="0"/>
              <a:t>EEN ANDERE POLITIEK POLITIEK</a:t>
            </a:r>
            <a:br>
              <a:rPr lang="nl-NL" b="1" smtClean="0"/>
            </a:br>
            <a:r>
              <a:rPr lang="nl-NL" b="1" smtClean="0"/>
              <a:t>VANAF 1900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168401"/>
            <a:ext cx="11514666" cy="5689600"/>
          </a:xfrm>
        </p:spPr>
        <p:txBody>
          <a:bodyPr/>
          <a:lstStyle/>
          <a:p>
            <a:r>
              <a:rPr lang="nl-NL" dirty="0" smtClean="0"/>
              <a:t>NL verdient veel geld aan de kolonie</a:t>
            </a:r>
          </a:p>
          <a:p>
            <a:r>
              <a:rPr lang="nl-NL" dirty="0" smtClean="0"/>
              <a:t>Op Java heersen  armoede en geregeld hongersnood</a:t>
            </a:r>
          </a:p>
          <a:p>
            <a:r>
              <a:rPr lang="nl-NL" dirty="0" smtClean="0"/>
              <a:t>Veel Indonesiërs werken als bediende of koelie onder slechte omstandigheden voor de NL-</a:t>
            </a:r>
            <a:r>
              <a:rPr lang="nl-NL" dirty="0" err="1" smtClean="0"/>
              <a:t>ers</a:t>
            </a:r>
            <a:endParaRPr lang="nl-NL" dirty="0" smtClean="0"/>
          </a:p>
          <a:p>
            <a:r>
              <a:rPr lang="nl-NL" dirty="0" smtClean="0"/>
              <a:t>Vooral op de plantages op Sumatra waren veel misstanden</a:t>
            </a:r>
          </a:p>
          <a:p>
            <a:endParaRPr lang="nl-NL" dirty="0"/>
          </a:p>
          <a:p>
            <a:r>
              <a:rPr lang="nl-NL" dirty="0" smtClean="0"/>
              <a:t>In NL dringt besef door om wat te doen aan de misstanden en de onderontwikkeling:</a:t>
            </a:r>
          </a:p>
          <a:p>
            <a:r>
              <a:rPr lang="nl-NL" b="1" dirty="0" smtClean="0"/>
              <a:t>ETHISCHE POLITIEK =</a:t>
            </a:r>
            <a:r>
              <a:rPr lang="nl-NL" dirty="0" smtClean="0"/>
              <a:t> geld voor de ontwikkeling van Nederlands-Indië en de inheemse bevolking</a:t>
            </a:r>
          </a:p>
          <a:p>
            <a:endParaRPr lang="nl-NL" b="1" dirty="0"/>
          </a:p>
          <a:p>
            <a:pPr>
              <a:buFont typeface="Courier New" charset="0"/>
              <a:buChar char="o"/>
            </a:pPr>
            <a:endParaRPr lang="nl-NL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335" y="3989761"/>
            <a:ext cx="3983665" cy="2868239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6092456" y="6060558"/>
            <a:ext cx="1998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i="1" dirty="0" smtClean="0"/>
              <a:t>KOELIES OP SUMATRA </a:t>
            </a:r>
            <a:endParaRPr lang="nl-NL" sz="1400" b="1" i="1" dirty="0"/>
          </a:p>
        </p:txBody>
      </p:sp>
    </p:spTree>
    <p:extLst>
      <p:ext uri="{BB962C8B-B14F-4D97-AF65-F5344CB8AC3E}">
        <p14:creationId xmlns:p14="http://schemas.microsoft.com/office/powerpoint/2010/main" val="1621300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275907"/>
          </a:xfrm>
        </p:spPr>
        <p:txBody>
          <a:bodyPr/>
          <a:lstStyle/>
          <a:p>
            <a:pPr algn="ctr"/>
            <a:r>
              <a:rPr lang="nl-NL" b="1" dirty="0" smtClean="0"/>
              <a:t>ETHISCHE POLITIEK</a:t>
            </a:r>
            <a:br>
              <a:rPr lang="nl-NL" b="1" dirty="0" smtClean="0"/>
            </a:br>
            <a:r>
              <a:rPr lang="nl-NL" b="1" dirty="0" smtClean="0"/>
              <a:t>VANAF 1900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4428" y="1275907"/>
            <a:ext cx="12117572" cy="4765455"/>
          </a:xfrm>
        </p:spPr>
        <p:txBody>
          <a:bodyPr/>
          <a:lstStyle/>
          <a:p>
            <a:r>
              <a:rPr lang="nl-NL" b="1" dirty="0"/>
              <a:t>Geld voor:</a:t>
            </a:r>
          </a:p>
          <a:p>
            <a:endParaRPr lang="nl-NL" b="1" dirty="0"/>
          </a:p>
          <a:p>
            <a:pPr>
              <a:buFont typeface="Wingdings" charset="2"/>
              <a:buChar char="ü"/>
            </a:pPr>
            <a:r>
              <a:rPr lang="nl-NL" b="1" dirty="0" smtClean="0"/>
              <a:t>Landbouwirrigatie </a:t>
            </a:r>
            <a:r>
              <a:rPr lang="nl-NL" b="1" dirty="0"/>
              <a:t>(leidt </a:t>
            </a:r>
            <a:r>
              <a:rPr lang="nl-NL" b="1" dirty="0" smtClean="0"/>
              <a:t>tot groeiende 							        rijstproductie</a:t>
            </a:r>
            <a:r>
              <a:rPr lang="nl-NL" b="1" dirty="0"/>
              <a:t>)</a:t>
            </a:r>
          </a:p>
          <a:p>
            <a:pPr>
              <a:buFont typeface="Wingdings" charset="2"/>
              <a:buChar char="ü"/>
            </a:pPr>
            <a:r>
              <a:rPr lang="nl-NL" b="1" dirty="0"/>
              <a:t>Ziekenhuizen, medische hulpposten en </a:t>
            </a:r>
            <a:r>
              <a:rPr lang="nl-NL" b="1" dirty="0" smtClean="0"/>
              <a:t>						           inentingsprogramma’s</a:t>
            </a:r>
            <a:endParaRPr lang="nl-NL" b="1" dirty="0"/>
          </a:p>
          <a:p>
            <a:pPr>
              <a:buFont typeface="Wingdings" charset="2"/>
              <a:buChar char="ü"/>
            </a:pPr>
            <a:r>
              <a:rPr lang="nl-NL" b="1" dirty="0"/>
              <a:t>Onderwijs 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811" y="1823225"/>
            <a:ext cx="6822189" cy="503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697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733647"/>
          </a:xfrm>
        </p:spPr>
        <p:txBody>
          <a:bodyPr/>
          <a:lstStyle/>
          <a:p>
            <a:pPr algn="ctr"/>
            <a:r>
              <a:rPr lang="nl-NL" b="1" smtClean="0"/>
              <a:t>ONDERWIJS</a:t>
            </a:r>
            <a:endParaRPr lang="nl-NL" b="1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199" y="733648"/>
            <a:ext cx="12115801" cy="6124352"/>
          </a:xfrm>
        </p:spPr>
        <p:txBody>
          <a:bodyPr/>
          <a:lstStyle/>
          <a:p>
            <a:r>
              <a:rPr lang="nl-NL" dirty="0" smtClean="0"/>
              <a:t>Voor 1900 zijn er nauwelijks scholen voor Indonesiërs</a:t>
            </a:r>
          </a:p>
          <a:p>
            <a:r>
              <a:rPr lang="nl-NL" dirty="0" smtClean="0"/>
              <a:t>Vanaf 1920 scholen in de meest afgelegen dorpjes voor kinderen van 6 tot 9 jaar</a:t>
            </a:r>
          </a:p>
          <a:p>
            <a:r>
              <a:rPr lang="nl-NL" dirty="0" smtClean="0"/>
              <a:t>In 1940 gaat 40% van alle kinderen naar de basisschool</a:t>
            </a:r>
          </a:p>
          <a:p>
            <a:r>
              <a:rPr lang="nl-NL" dirty="0" smtClean="0"/>
              <a:t>Voor de kinderen van de Indonesische elite waren er aparte scholen</a:t>
            </a:r>
          </a:p>
          <a:p>
            <a:r>
              <a:rPr lang="nl-NL" dirty="0" smtClean="0"/>
              <a:t>Een kleine minderheid van deze elitekinderen gingen naar middelbaar onderwijs, hogeschool of universiteit</a:t>
            </a:r>
          </a:p>
          <a:p>
            <a:r>
              <a:rPr lang="nl-NL" dirty="0" smtClean="0"/>
              <a:t>Elite werd zo voorbereid op bestuurstaken</a:t>
            </a:r>
          </a:p>
          <a:p>
            <a:r>
              <a:rPr lang="nl-NL" dirty="0" smtClean="0"/>
              <a:t>Doel was uiteindelijk zelfbestuur en </a:t>
            </a:r>
          </a:p>
          <a:p>
            <a:r>
              <a:rPr lang="nl-NL" dirty="0" smtClean="0"/>
              <a:t>NL en Nederlands-Indië zouden 2 gelijke delen 														 	van 1 koninkrijk worden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2705819"/>
            <a:ext cx="5791200" cy="4152181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668233" y="5794745"/>
            <a:ext cx="265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i="1" dirty="0" smtClean="0"/>
              <a:t>INDONESISCHE SCHOOL EN DE LANDKAART VAN NEDERLAND</a:t>
            </a:r>
            <a:endParaRPr lang="nl-NL" sz="1400" b="1" i="1" dirty="0"/>
          </a:p>
        </p:txBody>
      </p:sp>
    </p:spTree>
    <p:extLst>
      <p:ext uri="{BB962C8B-B14F-4D97-AF65-F5344CB8AC3E}">
        <p14:creationId xmlns:p14="http://schemas.microsoft.com/office/powerpoint/2010/main" val="69844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DE VOLKSRAAD</a:t>
            </a:r>
            <a:br>
              <a:rPr lang="nl-NL" b="1" dirty="0" smtClean="0"/>
            </a:br>
            <a:r>
              <a:rPr lang="nl-NL" b="1" dirty="0" smtClean="0"/>
              <a:t>1918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" y="2160589"/>
            <a:ext cx="12192000" cy="4697411"/>
          </a:xfrm>
        </p:spPr>
        <p:txBody>
          <a:bodyPr/>
          <a:lstStyle/>
          <a:p>
            <a:r>
              <a:rPr lang="nl-NL" dirty="0" smtClean="0"/>
              <a:t>In de Volksraad zat een meerderheid van NL-</a:t>
            </a:r>
            <a:r>
              <a:rPr lang="nl-NL" dirty="0" err="1" smtClean="0"/>
              <a:t>ers</a:t>
            </a:r>
            <a:r>
              <a:rPr lang="nl-NL" dirty="0" smtClean="0"/>
              <a:t> en Indonesiërs</a:t>
            </a:r>
          </a:p>
          <a:p>
            <a:r>
              <a:rPr lang="nl-NL" dirty="0" smtClean="0"/>
              <a:t>De taak van de Volksraad was o de regering te adviseren</a:t>
            </a:r>
          </a:p>
          <a:p>
            <a:r>
              <a:rPr lang="nl-NL" dirty="0" smtClean="0"/>
              <a:t>Volksraad is nooit een echt parlement geworden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065" y="2934445"/>
            <a:ext cx="5769935" cy="392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76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NATIONALISME</a:t>
            </a:r>
            <a:br>
              <a:rPr lang="nl-NL" b="1" dirty="0" smtClean="0"/>
            </a:br>
            <a:r>
              <a:rPr lang="nl-NL" b="1" dirty="0" smtClean="0"/>
              <a:t>VANAF 1910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2160589"/>
            <a:ext cx="12192000" cy="3880773"/>
          </a:xfrm>
        </p:spPr>
        <p:txBody>
          <a:bodyPr/>
          <a:lstStyle/>
          <a:p>
            <a:r>
              <a:rPr lang="nl-NL" dirty="0" smtClean="0"/>
              <a:t>Door het westerse onderwijs komt de Indonesische jeugd in contact met westerse ideeën, zoals nationalisme</a:t>
            </a:r>
          </a:p>
          <a:p>
            <a:r>
              <a:rPr lang="nl-NL" dirty="0" smtClean="0"/>
              <a:t>Nationalisme = liefde voor het eigen volk en het recht op een eigen staat</a:t>
            </a:r>
          </a:p>
          <a:p>
            <a:r>
              <a:rPr lang="nl-NL" dirty="0" smtClean="0"/>
              <a:t>Indonesië bestond uit vele verschillende volkeren, maar nationalisten beweerden, dat de bewoners van alle eilanden 1 volk vormden en</a:t>
            </a:r>
          </a:p>
          <a:p>
            <a:r>
              <a:rPr lang="nl-NL" dirty="0" smtClean="0"/>
              <a:t>Dat zij recht hadden op een zelfstandige staat</a:t>
            </a:r>
          </a:p>
          <a:p>
            <a:r>
              <a:rPr lang="nl-NL" dirty="0" smtClean="0"/>
              <a:t>Belangrijkste naar zelfstandigheid strevende groeperingen zijn de:</a:t>
            </a:r>
          </a:p>
          <a:p>
            <a:r>
              <a:rPr lang="nl-NL" dirty="0" smtClean="0"/>
              <a:t>PKI = </a:t>
            </a:r>
            <a:r>
              <a:rPr lang="nl-NL" dirty="0" err="1" smtClean="0"/>
              <a:t>Partai</a:t>
            </a:r>
            <a:r>
              <a:rPr lang="nl-NL" dirty="0" smtClean="0"/>
              <a:t> </a:t>
            </a:r>
            <a:r>
              <a:rPr lang="nl-NL" dirty="0" err="1" smtClean="0"/>
              <a:t>Kommunis</a:t>
            </a:r>
            <a:r>
              <a:rPr lang="nl-NL" dirty="0" smtClean="0"/>
              <a:t> </a:t>
            </a:r>
            <a:r>
              <a:rPr lang="nl-NL" dirty="0" err="1" smtClean="0"/>
              <a:t>Indonsia</a:t>
            </a:r>
            <a:endParaRPr lang="nl-NL" dirty="0" smtClean="0"/>
          </a:p>
          <a:p>
            <a:r>
              <a:rPr lang="nl-NL" dirty="0" smtClean="0"/>
              <a:t>PNI = </a:t>
            </a:r>
            <a:r>
              <a:rPr lang="nl-NL" dirty="0" err="1" smtClean="0"/>
              <a:t>Partai</a:t>
            </a:r>
            <a:r>
              <a:rPr lang="nl-NL" dirty="0" smtClean="0"/>
              <a:t> </a:t>
            </a:r>
            <a:r>
              <a:rPr lang="nl-NL" dirty="0" err="1" smtClean="0"/>
              <a:t>Nasional</a:t>
            </a:r>
            <a:r>
              <a:rPr lang="nl-NL" dirty="0" smtClean="0"/>
              <a:t> Indonesia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484" y="3381159"/>
            <a:ext cx="4653516" cy="3476841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806456" y="6283842"/>
            <a:ext cx="3732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i="1" dirty="0" smtClean="0"/>
              <a:t>NATIONALISTISCHE VERGADERING IN 1910</a:t>
            </a:r>
            <a:endParaRPr lang="nl-NL" sz="1400" b="1" i="1" dirty="0"/>
          </a:p>
        </p:txBody>
      </p:sp>
    </p:spTree>
    <p:extLst>
      <p:ext uri="{BB962C8B-B14F-4D97-AF65-F5344CB8AC3E}">
        <p14:creationId xmlns:p14="http://schemas.microsoft.com/office/powerpoint/2010/main" val="1313532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233377"/>
          </a:xfrm>
        </p:spPr>
        <p:txBody>
          <a:bodyPr/>
          <a:lstStyle/>
          <a:p>
            <a:pPr algn="ctr"/>
            <a:r>
              <a:rPr lang="nl-NL" b="1" dirty="0" smtClean="0"/>
              <a:t>PKI</a:t>
            </a:r>
            <a:br>
              <a:rPr lang="nl-NL" b="1" dirty="0" smtClean="0"/>
            </a:br>
            <a:r>
              <a:rPr lang="nl-NL" b="1" dirty="0" smtClean="0"/>
              <a:t>PARTAI KOMMUNIS INDONESIA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233377"/>
            <a:ext cx="12192000" cy="5624623"/>
          </a:xfrm>
        </p:spPr>
        <p:txBody>
          <a:bodyPr/>
          <a:lstStyle/>
          <a:p>
            <a:r>
              <a:rPr lang="nl-NL" dirty="0" smtClean="0"/>
              <a:t>Communistische partij</a:t>
            </a:r>
          </a:p>
          <a:p>
            <a:r>
              <a:rPr lang="nl-NL" dirty="0" smtClean="0"/>
              <a:t>Streven naar gelijkheid en macht voor de arbeiders en boeren</a:t>
            </a:r>
          </a:p>
          <a:p>
            <a:r>
              <a:rPr lang="nl-NL" dirty="0" smtClean="0"/>
              <a:t>Geïnspireerd door de communistische leider van 														         de Sovjet Unie: Lenin</a:t>
            </a:r>
          </a:p>
          <a:p>
            <a:r>
              <a:rPr lang="nl-NL" dirty="0" smtClean="0"/>
              <a:t>Lenin riep gekoloniseerde bevolkingen op om in opstand 											             te komen tegen hun onderdrukkers</a:t>
            </a:r>
          </a:p>
          <a:p>
            <a:endParaRPr lang="nl-NL" dirty="0"/>
          </a:p>
          <a:p>
            <a:r>
              <a:rPr lang="nl-NL" dirty="0" smtClean="0"/>
              <a:t>In 1926 begint opstand </a:t>
            </a:r>
            <a:r>
              <a:rPr lang="nl-NL" dirty="0" err="1" smtClean="0"/>
              <a:t>olv</a:t>
            </a:r>
            <a:r>
              <a:rPr lang="nl-NL" dirty="0" smtClean="0"/>
              <a:t> de PKI</a:t>
            </a:r>
          </a:p>
          <a:p>
            <a:r>
              <a:rPr lang="nl-NL" dirty="0" smtClean="0"/>
              <a:t>Opstand wordt snel neergeslagen door het KNIL</a:t>
            </a:r>
          </a:p>
          <a:p>
            <a:r>
              <a:rPr lang="nl-NL" dirty="0" smtClean="0"/>
              <a:t>1000den communisten gearresteerd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676" y="2062716"/>
            <a:ext cx="5480324" cy="4795284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370521" y="6188149"/>
            <a:ext cx="2998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i="1" dirty="0" smtClean="0"/>
              <a:t>TWEE TER DOODVEROORDEELDE COMMUNISTISCHE LEIDERS</a:t>
            </a:r>
            <a:endParaRPr lang="nl-NL" sz="1400" b="1" i="1" dirty="0"/>
          </a:p>
        </p:txBody>
      </p:sp>
    </p:spTree>
    <p:extLst>
      <p:ext uri="{BB962C8B-B14F-4D97-AF65-F5344CB8AC3E}">
        <p14:creationId xmlns:p14="http://schemas.microsoft.com/office/powerpoint/2010/main" val="1829716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473200"/>
          </a:xfrm>
        </p:spPr>
        <p:txBody>
          <a:bodyPr>
            <a:normAutofit fontScale="90000"/>
          </a:bodyPr>
          <a:lstStyle/>
          <a:p>
            <a:pPr algn="ctr"/>
            <a:r>
              <a:rPr lang="nl-NL" b="1" dirty="0" smtClean="0"/>
              <a:t>PNI</a:t>
            </a:r>
            <a:br>
              <a:rPr lang="nl-NL" b="1" dirty="0" smtClean="0"/>
            </a:br>
            <a:r>
              <a:rPr lang="nl-NL" b="1" dirty="0" smtClean="0"/>
              <a:t>PARTAI </a:t>
            </a:r>
            <a:r>
              <a:rPr lang="nl-NL" b="1" smtClean="0"/>
              <a:t>NASIONAL INDONESIA</a:t>
            </a:r>
            <a:br>
              <a:rPr lang="nl-NL" b="1" smtClean="0"/>
            </a:br>
            <a:r>
              <a:rPr lang="nl-NL" b="1" smtClean="0"/>
              <a:t>1927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-736600" y="2160589"/>
            <a:ext cx="12928600" cy="4697411"/>
          </a:xfrm>
        </p:spPr>
        <p:txBody>
          <a:bodyPr/>
          <a:lstStyle/>
          <a:p>
            <a:r>
              <a:rPr lang="nl-NL" dirty="0" smtClean="0"/>
              <a:t>Na de mislukte opstand van de PKI wordt de PNI de belangrijkste verzetsgroep</a:t>
            </a:r>
          </a:p>
          <a:p>
            <a:r>
              <a:rPr lang="nl-NL" dirty="0" smtClean="0"/>
              <a:t>PNI wordt in 1927 opgericht</a:t>
            </a:r>
          </a:p>
          <a:p>
            <a:r>
              <a:rPr lang="nl-NL" dirty="0" smtClean="0"/>
              <a:t>Soekarno wordt de leider van de PNI; </a:t>
            </a:r>
            <a:r>
              <a:rPr lang="nl-NL" dirty="0" err="1" smtClean="0"/>
              <a:t>Hatta</a:t>
            </a:r>
            <a:r>
              <a:rPr lang="nl-NL" dirty="0" smtClean="0"/>
              <a:t> wordt de 2e man</a:t>
            </a:r>
          </a:p>
          <a:p>
            <a:endParaRPr lang="nl-NL" dirty="0"/>
          </a:p>
          <a:p>
            <a:r>
              <a:rPr lang="nl-NL" dirty="0" smtClean="0"/>
              <a:t>PNI gebruikt geen geweld, maar weigert samen te werken met de NL overheersers</a:t>
            </a:r>
          </a:p>
          <a:p>
            <a:r>
              <a:rPr lang="nl-NL" dirty="0" smtClean="0"/>
              <a:t>Ze weigeren deel te nemen aan de Volksraad</a:t>
            </a:r>
          </a:p>
          <a:p>
            <a:r>
              <a:rPr lang="nl-NL" dirty="0" smtClean="0"/>
              <a:t>Soekarno is een goed spreker en wordt populair onder de grote massa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8576" y="1509825"/>
            <a:ext cx="3643423" cy="532850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890977" y="6220047"/>
            <a:ext cx="3317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i="1" dirty="0" smtClean="0"/>
              <a:t>SOEKARNO ALS LEERLING VAN DE HBS</a:t>
            </a:r>
            <a:endParaRPr lang="nl-NL" sz="1400" b="1" i="1" dirty="0"/>
          </a:p>
        </p:txBody>
      </p:sp>
    </p:spTree>
    <p:extLst>
      <p:ext uri="{BB962C8B-B14F-4D97-AF65-F5344CB8AC3E}">
        <p14:creationId xmlns:p14="http://schemas.microsoft.com/office/powerpoint/2010/main" val="267767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"/>
            <a:ext cx="8596668" cy="1637413"/>
          </a:xfrm>
        </p:spPr>
        <p:txBody>
          <a:bodyPr>
            <a:normAutofit fontScale="90000"/>
          </a:bodyPr>
          <a:lstStyle/>
          <a:p>
            <a:pPr algn="ctr"/>
            <a:r>
              <a:rPr lang="nl-NL" b="1" smtClean="0"/>
              <a:t>DE PNI</a:t>
            </a:r>
            <a:br>
              <a:rPr lang="nl-NL" b="1" smtClean="0"/>
            </a:br>
            <a:r>
              <a:rPr lang="nl-NL" b="1" smtClean="0"/>
              <a:t>GEARRESTEERD EN VERBANNEN</a:t>
            </a:r>
            <a:br>
              <a:rPr lang="nl-NL" b="1" smtClean="0"/>
            </a:br>
            <a:r>
              <a:rPr lang="nl-NL" b="1" smtClean="0"/>
              <a:t>1929</a:t>
            </a:r>
            <a:endParaRPr lang="nl-NL" b="1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637415"/>
            <a:ext cx="12192000" cy="5220586"/>
          </a:xfrm>
        </p:spPr>
        <p:txBody>
          <a:bodyPr/>
          <a:lstStyle/>
          <a:p>
            <a:r>
              <a:rPr lang="nl-NL" dirty="0" smtClean="0"/>
              <a:t>NL bestuur ziet PNI en Soekarno als een gevaar</a:t>
            </a:r>
          </a:p>
          <a:p>
            <a:r>
              <a:rPr lang="nl-NL" dirty="0" smtClean="0"/>
              <a:t>In 1929 worden Soekarno en 100den PNI-leden gearresteerd en 2 jaar lang gevangen gehouden</a:t>
            </a:r>
          </a:p>
          <a:p>
            <a:r>
              <a:rPr lang="nl-NL" dirty="0" smtClean="0"/>
              <a:t>Na vrijlating blijkt populariteit van Soekarno nog groter 											      geworden</a:t>
            </a:r>
          </a:p>
          <a:p>
            <a:endParaRPr lang="nl-NL" dirty="0"/>
          </a:p>
          <a:p>
            <a:r>
              <a:rPr lang="nl-NL" dirty="0" smtClean="0"/>
              <a:t>In 1933 worden Soekarno en andere PNI-leiders gearresteerd en 								           verbannen naar afgelegen eilanden</a:t>
            </a:r>
          </a:p>
          <a:p>
            <a:r>
              <a:rPr lang="nl-NL" dirty="0" smtClean="0"/>
              <a:t>Hierna blijft het rustig en denkt het NL bestuur, dat verzet 								                            komt van slechts een klein groepje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0" y="2832100"/>
            <a:ext cx="5080000" cy="40259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466215" y="6092456"/>
            <a:ext cx="34768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i="1" dirty="0" smtClean="0"/>
              <a:t>PROCES TEGEN DE LEIDING VAN DE PNI</a:t>
            </a:r>
            <a:endParaRPr lang="nl-NL" sz="1400" b="1" i="1" dirty="0"/>
          </a:p>
        </p:txBody>
      </p:sp>
    </p:spTree>
    <p:extLst>
      <p:ext uri="{BB962C8B-B14F-4D97-AF65-F5344CB8AC3E}">
        <p14:creationId xmlns:p14="http://schemas.microsoft.com/office/powerpoint/2010/main" val="10429033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1383</TotalTime>
  <Words>424</Words>
  <Application>Microsoft Macintosh PowerPoint</Application>
  <PresentationFormat>Breedbeeld</PresentationFormat>
  <Paragraphs>68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Courier New</vt:lpstr>
      <vt:lpstr>Trebuchet MS</vt:lpstr>
      <vt:lpstr>Wingdings</vt:lpstr>
      <vt:lpstr>Wingdings 3</vt:lpstr>
      <vt:lpstr>Facet</vt:lpstr>
      <vt:lpstr> 3.3 INDONESISCH NATIONALISME</vt:lpstr>
      <vt:lpstr>EEN ANDERE POLITIEK POLITIEK VANAF 1900</vt:lpstr>
      <vt:lpstr>ETHISCHE POLITIEK VANAF 1900</vt:lpstr>
      <vt:lpstr>ONDERWIJS</vt:lpstr>
      <vt:lpstr>DE VOLKSRAAD 1918</vt:lpstr>
      <vt:lpstr>NATIONALISME VANAF 1910</vt:lpstr>
      <vt:lpstr>PKI PARTAI KOMMUNIS INDONESIA</vt:lpstr>
      <vt:lpstr>PNI PARTAI NASIONAL INDONESIA 1927</vt:lpstr>
      <vt:lpstr>DE PNI GEARRESTEERD EN VERBANNEN 1929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3.3 INDONESISCH NATIONALISME</dc:title>
  <dc:creator>Microsoft Office-gebruiker</dc:creator>
  <cp:lastModifiedBy>Microsoft Office-gebruiker</cp:lastModifiedBy>
  <cp:revision>10</cp:revision>
  <dcterms:created xsi:type="dcterms:W3CDTF">2017-12-07T12:39:54Z</dcterms:created>
  <dcterms:modified xsi:type="dcterms:W3CDTF">2017-12-09T17:24:25Z</dcterms:modified>
</cp:coreProperties>
</file>